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7" r:id="rId2"/>
    <p:sldId id="256" r:id="rId3"/>
    <p:sldId id="259" r:id="rId4"/>
    <p:sldId id="260" r:id="rId5"/>
    <p:sldId id="261" r:id="rId6"/>
    <p:sldId id="262" r:id="rId7"/>
    <p:sldId id="268" r:id="rId8"/>
    <p:sldId id="269" r:id="rId9"/>
    <p:sldId id="258" r:id="rId10"/>
    <p:sldId id="263" r:id="rId11"/>
    <p:sldId id="264" r:id="rId12"/>
    <p:sldId id="265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5"/>
    <p:restoredTop sz="94586"/>
  </p:normalViewPr>
  <p:slideViewPr>
    <p:cSldViewPr snapToGrid="0" snapToObjects="1">
      <p:cViewPr>
        <p:scale>
          <a:sx n="77" d="100"/>
          <a:sy n="77" d="100"/>
        </p:scale>
        <p:origin x="4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Java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Bytecodes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err="1" smtClean="0"/>
            <a:t>Dalvik</a:t>
          </a:r>
          <a:r>
            <a:rPr lang="en-US" dirty="0" smtClean="0"/>
            <a:t>(JVM)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C936696D-B312-4342-8FF7-BDE72651DCED}" type="presOf" srcId="{F4B70FE5-9CEA-0640-817A-A8DFDDC4DD11}" destId="{207C0379-F2C7-DC40-8EE1-048661072B2C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34B9E771-F9A6-664B-8896-B39C7B193481}" type="presOf" srcId="{035080C5-16BA-FC41-8D2A-1E230106EB04}" destId="{936C55E3-5B70-214B-9916-96E3CEE8DBD0}" srcOrd="1" destOrd="0" presId="urn:microsoft.com/office/officeart/2005/8/layout/process1"/>
    <dgm:cxn modelId="{9AE5C223-35FA-944B-A8F5-2CB6A117333E}" type="presOf" srcId="{C9FC6D46-DD4A-574E-9CA1-1B4CE989523D}" destId="{93449D76-EAE2-D345-A379-A21B876456EE}" srcOrd="1" destOrd="0" presId="urn:microsoft.com/office/officeart/2005/8/layout/process1"/>
    <dgm:cxn modelId="{E70C68E0-63C9-E247-A43E-415E1A1F9C4E}" type="presOf" srcId="{43609852-1CF0-F147-A3C1-4087DECDFBC7}" destId="{C0D29CA3-FF5D-204F-82D1-C5B68D0D74A0}" srcOrd="0" destOrd="0" presId="urn:microsoft.com/office/officeart/2005/8/layout/process1"/>
    <dgm:cxn modelId="{DDC41262-9660-0D44-B0E2-D8B945FD4CD8}" type="presOf" srcId="{77EF1D62-CF31-934D-9001-F8904831243E}" destId="{F46EAF11-E922-A445-A467-BDDC67394B39}" srcOrd="0" destOrd="0" presId="urn:microsoft.com/office/officeart/2005/8/layout/process1"/>
    <dgm:cxn modelId="{3BA5530D-6C03-0944-88C5-D79FBAFD43A2}" type="presOf" srcId="{E9936221-4676-D146-85AC-8C38DB9F1BAF}" destId="{8D4EC5FB-1C21-A94A-85D8-0D1C25E17BB3}" srcOrd="0" destOrd="0" presId="urn:microsoft.com/office/officeart/2005/8/layout/process1"/>
    <dgm:cxn modelId="{CC8492E4-B0A4-9449-87E1-982910262E89}" type="presOf" srcId="{035080C5-16BA-FC41-8D2A-1E230106EB04}" destId="{3C0E3022-6518-1342-A5AC-A292A82C0792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E37F3EE3-11AB-CD4C-90A4-036E93BE161C}" type="presOf" srcId="{C9FC6D46-DD4A-574E-9CA1-1B4CE989523D}" destId="{6531D875-DF8D-394F-AB1D-E0752186F707}" srcOrd="0" destOrd="0" presId="urn:microsoft.com/office/officeart/2005/8/layout/process1"/>
    <dgm:cxn modelId="{9ECE7734-2425-0947-A4A6-EB30E477EC68}" type="presParOf" srcId="{F46EAF11-E922-A445-A467-BDDC67394B39}" destId="{C0D29CA3-FF5D-204F-82D1-C5B68D0D74A0}" srcOrd="0" destOrd="0" presId="urn:microsoft.com/office/officeart/2005/8/layout/process1"/>
    <dgm:cxn modelId="{31BCEA6B-5195-4F45-92AF-B7FDADC9E7B8}" type="presParOf" srcId="{F46EAF11-E922-A445-A467-BDDC67394B39}" destId="{3C0E3022-6518-1342-A5AC-A292A82C0792}" srcOrd="1" destOrd="0" presId="urn:microsoft.com/office/officeart/2005/8/layout/process1"/>
    <dgm:cxn modelId="{56F06F6B-D741-2340-9691-8571E4E5420D}" type="presParOf" srcId="{3C0E3022-6518-1342-A5AC-A292A82C0792}" destId="{936C55E3-5B70-214B-9916-96E3CEE8DBD0}" srcOrd="0" destOrd="0" presId="urn:microsoft.com/office/officeart/2005/8/layout/process1"/>
    <dgm:cxn modelId="{BCE2E11F-B99D-9543-BB26-29448B2356D2}" type="presParOf" srcId="{F46EAF11-E922-A445-A467-BDDC67394B39}" destId="{8D4EC5FB-1C21-A94A-85D8-0D1C25E17BB3}" srcOrd="2" destOrd="0" presId="urn:microsoft.com/office/officeart/2005/8/layout/process1"/>
    <dgm:cxn modelId="{59183F67-DB92-A042-BB04-5185D90D1196}" type="presParOf" srcId="{F46EAF11-E922-A445-A467-BDDC67394B39}" destId="{6531D875-DF8D-394F-AB1D-E0752186F707}" srcOrd="3" destOrd="0" presId="urn:microsoft.com/office/officeart/2005/8/layout/process1"/>
    <dgm:cxn modelId="{14EABE77-4422-3044-854F-32A39E3E78F5}" type="presParOf" srcId="{6531D875-DF8D-394F-AB1D-E0752186F707}" destId="{93449D76-EAE2-D345-A379-A21B876456EE}" srcOrd="0" destOrd="0" presId="urn:microsoft.com/office/officeart/2005/8/layout/process1"/>
    <dgm:cxn modelId="{882F6887-BF81-C846-85BE-22B7DA418183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DALVIK VM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ANDROID RUN TIME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smtClean="0"/>
            <a:t>ANDROID L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1E24E-FF71-B84A-B6D0-66388585B82A}" type="presOf" srcId="{43609852-1CF0-F147-A3C1-4087DECDFBC7}" destId="{C0D29CA3-FF5D-204F-82D1-C5B68D0D74A0}" srcOrd="0" destOrd="0" presId="urn:microsoft.com/office/officeart/2005/8/layout/process1"/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B39800E1-37B8-8E40-B7FB-AF2DE89B828A}" type="presOf" srcId="{C9FC6D46-DD4A-574E-9CA1-1B4CE989523D}" destId="{6531D875-DF8D-394F-AB1D-E0752186F707}" srcOrd="0" destOrd="0" presId="urn:microsoft.com/office/officeart/2005/8/layout/process1"/>
    <dgm:cxn modelId="{DA609D04-EAAA-CE45-93B1-E9F78BF791CD}" type="presOf" srcId="{E9936221-4676-D146-85AC-8C38DB9F1BAF}" destId="{8D4EC5FB-1C21-A94A-85D8-0D1C25E17BB3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AD0899DF-DBCA-3B41-9B0A-61377BD335B4}" type="presOf" srcId="{C9FC6D46-DD4A-574E-9CA1-1B4CE989523D}" destId="{93449D76-EAE2-D345-A379-A21B876456EE}" srcOrd="1" destOrd="0" presId="urn:microsoft.com/office/officeart/2005/8/layout/process1"/>
    <dgm:cxn modelId="{FB9F9037-9ED7-6A40-A47A-38B822BA942E}" type="presOf" srcId="{035080C5-16BA-FC41-8D2A-1E230106EB04}" destId="{936C55E3-5B70-214B-9916-96E3CEE8DBD0}" srcOrd="1" destOrd="0" presId="urn:microsoft.com/office/officeart/2005/8/layout/process1"/>
    <dgm:cxn modelId="{BF0775AF-37DF-E041-9FDE-2C5736A50F29}" type="presOf" srcId="{035080C5-16BA-FC41-8D2A-1E230106EB04}" destId="{3C0E3022-6518-1342-A5AC-A292A82C0792}" srcOrd="0" destOrd="0" presId="urn:microsoft.com/office/officeart/2005/8/layout/process1"/>
    <dgm:cxn modelId="{57CEF182-1B5E-3A4C-9DE9-BD647EBC56E2}" type="presOf" srcId="{77EF1D62-CF31-934D-9001-F8904831243E}" destId="{F46EAF11-E922-A445-A467-BDDC67394B39}" srcOrd="0" destOrd="0" presId="urn:microsoft.com/office/officeart/2005/8/layout/process1"/>
    <dgm:cxn modelId="{41421C30-30EB-7A4F-953C-38C44A1B13DC}" type="presOf" srcId="{F4B70FE5-9CEA-0640-817A-A8DFDDC4DD11}" destId="{207C0379-F2C7-DC40-8EE1-048661072B2C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7150267D-E6F1-764D-89EE-5B061D90AFD0}" type="presParOf" srcId="{F46EAF11-E922-A445-A467-BDDC67394B39}" destId="{C0D29CA3-FF5D-204F-82D1-C5B68D0D74A0}" srcOrd="0" destOrd="0" presId="urn:microsoft.com/office/officeart/2005/8/layout/process1"/>
    <dgm:cxn modelId="{D8C59081-C853-B942-B7FF-B8CCF05BBD37}" type="presParOf" srcId="{F46EAF11-E922-A445-A467-BDDC67394B39}" destId="{3C0E3022-6518-1342-A5AC-A292A82C0792}" srcOrd="1" destOrd="0" presId="urn:microsoft.com/office/officeart/2005/8/layout/process1"/>
    <dgm:cxn modelId="{9EF86520-2FFE-3147-A418-F2A72FBB76B3}" type="presParOf" srcId="{3C0E3022-6518-1342-A5AC-A292A82C0792}" destId="{936C55E3-5B70-214B-9916-96E3CEE8DBD0}" srcOrd="0" destOrd="0" presId="urn:microsoft.com/office/officeart/2005/8/layout/process1"/>
    <dgm:cxn modelId="{AB75C2A1-6747-8241-8196-3F9A105441E5}" type="presParOf" srcId="{F46EAF11-E922-A445-A467-BDDC67394B39}" destId="{8D4EC5FB-1C21-A94A-85D8-0D1C25E17BB3}" srcOrd="2" destOrd="0" presId="urn:microsoft.com/office/officeart/2005/8/layout/process1"/>
    <dgm:cxn modelId="{5877F2F5-8FCB-FA4F-ACDD-A2DD47AB5F89}" type="presParOf" srcId="{F46EAF11-E922-A445-A467-BDDC67394B39}" destId="{6531D875-DF8D-394F-AB1D-E0752186F707}" srcOrd="3" destOrd="0" presId="urn:microsoft.com/office/officeart/2005/8/layout/process1"/>
    <dgm:cxn modelId="{D1214504-81CF-624E-A827-3930C17C2CEC}" type="presParOf" srcId="{6531D875-DF8D-394F-AB1D-E0752186F707}" destId="{93449D76-EAE2-D345-A379-A21B876456EE}" srcOrd="0" destOrd="0" presId="urn:microsoft.com/office/officeart/2005/8/layout/process1"/>
    <dgm:cxn modelId="{235DE627-1E89-344F-808F-CD567E2427C8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4196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</a:t>
          </a:r>
          <a:endParaRPr lang="en-US" sz="1700" kern="1200" dirty="0"/>
        </a:p>
      </dsp:txBody>
      <dsp:txXfrm>
        <a:off x="26240" y="732311"/>
        <a:ext cx="1210293" cy="708540"/>
      </dsp:txXfrm>
    </dsp:sp>
    <dsp:sp modelId="{3C0E3022-6518-1342-A5AC-A292A82C0792}">
      <dsp:nvSpPr>
        <dsp:cNvPr id="0" name=""/>
        <dsp:cNvSpPr/>
      </dsp:nvSpPr>
      <dsp:spPr>
        <a:xfrm>
          <a:off x="1384016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84016" y="993255"/>
        <a:ext cx="186150" cy="186652"/>
      </dsp:txXfrm>
    </dsp:sp>
    <dsp:sp modelId="{8D4EC5FB-1C21-A94A-85D8-0D1C25E17BB3}">
      <dsp:nvSpPr>
        <dsp:cNvPr id="0" name=""/>
        <dsp:cNvSpPr/>
      </dsp:nvSpPr>
      <dsp:spPr>
        <a:xfrm>
          <a:off x="1760330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Bytecodes</a:t>
          </a:r>
          <a:endParaRPr lang="en-US" sz="1700" kern="1200" dirty="0"/>
        </a:p>
      </dsp:txBody>
      <dsp:txXfrm>
        <a:off x="1782374" y="732311"/>
        <a:ext cx="1210293" cy="708540"/>
      </dsp:txXfrm>
    </dsp:sp>
    <dsp:sp modelId="{6531D875-DF8D-394F-AB1D-E0752186F707}">
      <dsp:nvSpPr>
        <dsp:cNvPr id="0" name=""/>
        <dsp:cNvSpPr/>
      </dsp:nvSpPr>
      <dsp:spPr>
        <a:xfrm>
          <a:off x="3140149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40149" y="993255"/>
        <a:ext cx="186150" cy="186652"/>
      </dsp:txXfrm>
    </dsp:sp>
    <dsp:sp modelId="{207C0379-F2C7-DC40-8EE1-048661072B2C}">
      <dsp:nvSpPr>
        <dsp:cNvPr id="0" name=""/>
        <dsp:cNvSpPr/>
      </dsp:nvSpPr>
      <dsp:spPr>
        <a:xfrm>
          <a:off x="3516464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Dalvik</a:t>
          </a:r>
          <a:r>
            <a:rPr lang="en-US" sz="1700" kern="1200" dirty="0" smtClean="0"/>
            <a:t>(JVM)</a:t>
          </a:r>
          <a:endParaRPr lang="en-US" sz="1700" kern="1200" dirty="0"/>
        </a:p>
      </dsp:txBody>
      <dsp:txXfrm>
        <a:off x="3538508" y="732311"/>
        <a:ext cx="1210293" cy="7085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6378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DALVIK VM</a:t>
          </a:r>
          <a:endParaRPr lang="en-US" sz="3000" kern="1200" dirty="0"/>
        </a:p>
      </dsp:txBody>
      <dsp:txXfrm>
        <a:off x="39882" y="1230522"/>
        <a:ext cx="1839516" cy="1076906"/>
      </dsp:txXfrm>
    </dsp:sp>
    <dsp:sp modelId="{3C0E3022-6518-1342-A5AC-A292A82C0792}">
      <dsp:nvSpPr>
        <dsp:cNvPr id="0" name=""/>
        <dsp:cNvSpPr/>
      </dsp:nvSpPr>
      <dsp:spPr>
        <a:xfrm>
          <a:off x="2103555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103555" y="1627130"/>
        <a:ext cx="282928" cy="283690"/>
      </dsp:txXfrm>
    </dsp:sp>
    <dsp:sp modelId="{8D4EC5FB-1C21-A94A-85D8-0D1C25E17BB3}">
      <dsp:nvSpPr>
        <dsp:cNvPr id="0" name=""/>
        <dsp:cNvSpPr/>
      </dsp:nvSpPr>
      <dsp:spPr>
        <a:xfrm>
          <a:off x="2675512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RUN TIME</a:t>
          </a:r>
          <a:endParaRPr lang="en-US" sz="3000" kern="1200" dirty="0"/>
        </a:p>
      </dsp:txBody>
      <dsp:txXfrm>
        <a:off x="2709016" y="1230522"/>
        <a:ext cx="1839516" cy="1076906"/>
      </dsp:txXfrm>
    </dsp:sp>
    <dsp:sp modelId="{6531D875-DF8D-394F-AB1D-E0752186F707}">
      <dsp:nvSpPr>
        <dsp:cNvPr id="0" name=""/>
        <dsp:cNvSpPr/>
      </dsp:nvSpPr>
      <dsp:spPr>
        <a:xfrm>
          <a:off x="4772689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772689" y="1627130"/>
        <a:ext cx="282928" cy="283690"/>
      </dsp:txXfrm>
    </dsp:sp>
    <dsp:sp modelId="{207C0379-F2C7-DC40-8EE1-048661072B2C}">
      <dsp:nvSpPr>
        <dsp:cNvPr id="0" name=""/>
        <dsp:cNvSpPr/>
      </dsp:nvSpPr>
      <dsp:spPr>
        <a:xfrm>
          <a:off x="5344646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L</a:t>
          </a:r>
          <a:endParaRPr lang="en-US" sz="3000" kern="1200" dirty="0"/>
        </a:p>
      </dsp:txBody>
      <dsp:txXfrm>
        <a:off x="5378150" y="1230522"/>
        <a:ext cx="1839516" cy="1076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8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0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8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7" y="0"/>
            <a:ext cx="1111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9315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470150"/>
            <a:ext cx="477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075887" cy="6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916792"/>
            <a:ext cx="11828236" cy="31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465511"/>
            <a:ext cx="2560319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Inheritance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Annotations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3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32" y="1123527"/>
            <a:ext cx="664953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6959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7416959" y="2914226"/>
          <a:ext cx="4775042" cy="217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20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4232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4762654" y="1660024"/>
          <a:ext cx="7257550" cy="3537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05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33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</TotalTime>
  <Words>72</Words>
  <Application>Microsoft Macintosh PowerPoint</Application>
  <PresentationFormat>Widescreen</PresentationFormat>
  <Paragraphs>21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29</cp:revision>
  <dcterms:created xsi:type="dcterms:W3CDTF">2017-01-25T13:10:32Z</dcterms:created>
  <dcterms:modified xsi:type="dcterms:W3CDTF">2017-01-27T22:22:14Z</dcterms:modified>
</cp:coreProperties>
</file>